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5" r:id="rId9"/>
    <p:sldId id="262" r:id="rId10"/>
    <p:sldId id="264" r:id="rId11"/>
    <p:sldId id="263" r:id="rId12"/>
    <p:sldId id="267" r:id="rId13"/>
    <p:sldId id="268" r:id="rId14"/>
    <p:sldId id="269" r:id="rId15"/>
    <p:sldId id="276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1EDE-AB36-4623-8D8C-9562DDEB59E3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C5C3-3099-4713-A185-50C3D0B41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008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1EDE-AB36-4623-8D8C-9562DDEB59E3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C5C3-3099-4713-A185-50C3D0B41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83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1EDE-AB36-4623-8D8C-9562DDEB59E3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C5C3-3099-4713-A185-50C3D0B41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443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1EDE-AB36-4623-8D8C-9562DDEB59E3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C5C3-3099-4713-A185-50C3D0B41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22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1EDE-AB36-4623-8D8C-9562DDEB59E3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C5C3-3099-4713-A185-50C3D0B41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016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1EDE-AB36-4623-8D8C-9562DDEB59E3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C5C3-3099-4713-A185-50C3D0B41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985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1EDE-AB36-4623-8D8C-9562DDEB59E3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C5C3-3099-4713-A185-50C3D0B41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869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1EDE-AB36-4623-8D8C-9562DDEB59E3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C5C3-3099-4713-A185-50C3D0B41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051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1EDE-AB36-4623-8D8C-9562DDEB59E3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C5C3-3099-4713-A185-50C3D0B41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919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1EDE-AB36-4623-8D8C-9562DDEB59E3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C5C3-3099-4713-A185-50C3D0B41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970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1EDE-AB36-4623-8D8C-9562DDEB59E3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C5C3-3099-4713-A185-50C3D0B41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199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01EDE-AB36-4623-8D8C-9562DDEB59E3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1C5C3-3099-4713-A185-50C3D0B41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840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Asian Empires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62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scholars &amp; officials</a:t>
            </a:r>
          </a:p>
          <a:p>
            <a:r>
              <a:rPr lang="en-US" dirty="0" smtClean="0"/>
              <a:t>What: a wealthy landowning class of people</a:t>
            </a:r>
          </a:p>
          <a:p>
            <a:r>
              <a:rPr lang="en-US" dirty="0" smtClean="0"/>
              <a:t>Where: China</a:t>
            </a:r>
          </a:p>
          <a:p>
            <a:r>
              <a:rPr lang="en-US" dirty="0" smtClean="0"/>
              <a:t>When: 960-1200s</a:t>
            </a:r>
          </a:p>
          <a:p>
            <a:r>
              <a:rPr lang="en-US" dirty="0" smtClean="0"/>
              <a:t>Why: they could afford to spend years studying the Confucian classics in order to pass the civil service exams &amp; get </a:t>
            </a:r>
            <a:r>
              <a:rPr lang="en-US" dirty="0" err="1" smtClean="0"/>
              <a:t>govt</a:t>
            </a:r>
            <a:r>
              <a:rPr lang="en-US" dirty="0" smtClean="0"/>
              <a:t> positions; when not in </a:t>
            </a:r>
            <a:r>
              <a:rPr lang="en-US" dirty="0" err="1" smtClean="0"/>
              <a:t>govt</a:t>
            </a:r>
            <a:r>
              <a:rPr lang="en-US" dirty="0" smtClean="0"/>
              <a:t> positions they served in provinces as allies to the emperors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2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Chinese brides</a:t>
            </a:r>
          </a:p>
          <a:p>
            <a:r>
              <a:rPr lang="en-US" dirty="0" smtClean="0"/>
              <a:t>What: the payment that a woman brings into a marriage to give to husband &amp; she can never remarry</a:t>
            </a:r>
          </a:p>
          <a:p>
            <a:r>
              <a:rPr lang="en-US" dirty="0" smtClean="0"/>
              <a:t>Where: China</a:t>
            </a:r>
          </a:p>
          <a:p>
            <a:r>
              <a:rPr lang="en-US" dirty="0" smtClean="0"/>
              <a:t>When: 500-1650</a:t>
            </a:r>
          </a:p>
          <a:p>
            <a:r>
              <a:rPr lang="en-US" dirty="0" smtClean="0"/>
              <a:t>Why: </a:t>
            </a:r>
            <a:r>
              <a:rPr lang="en-US" dirty="0" err="1" smtClean="0"/>
              <a:t>famlies</a:t>
            </a:r>
            <a:r>
              <a:rPr lang="en-US" dirty="0" smtClean="0"/>
              <a:t> valued boys more than girls; when girls married she brought this dowry as a gift to the husband’s family- she now became part of his family &amp; left to live with them- this dowry was to give her hubby’s </a:t>
            </a:r>
            <a:r>
              <a:rPr lang="en-US" dirty="0" err="1" smtClean="0"/>
              <a:t>fam</a:t>
            </a:r>
            <a:r>
              <a:rPr lang="en-US" dirty="0" smtClean="0"/>
              <a:t> $$ for taking her 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90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Pagoda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Chinese </a:t>
            </a:r>
          </a:p>
          <a:p>
            <a:r>
              <a:rPr lang="en-US" dirty="0" smtClean="0"/>
              <a:t>What: a multi-tiered structure with eaves that curve up at the bottom that evolved from India’s Stupa</a:t>
            </a:r>
          </a:p>
          <a:p>
            <a:r>
              <a:rPr lang="en-US" dirty="0" err="1" smtClean="0"/>
              <a:t>WherE</a:t>
            </a:r>
            <a:r>
              <a:rPr lang="en-US" dirty="0" smtClean="0"/>
              <a:t>: China</a:t>
            </a:r>
          </a:p>
          <a:p>
            <a:r>
              <a:rPr lang="en-US" dirty="0" smtClean="0"/>
              <a:t>When: 500-1650</a:t>
            </a:r>
          </a:p>
          <a:p>
            <a:r>
              <a:rPr lang="en-US" dirty="0" smtClean="0"/>
              <a:t>Why: many important Chinese nobles used this as their house; Buddhist themes dominated Chinese architecture &amp; created a large Indian/Hindu influence throughout China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15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45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Genghis Khan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Who: Mongol </a:t>
            </a:r>
            <a:r>
              <a:rPr lang="en-US" dirty="0" err="1" smtClean="0"/>
              <a:t>chieftan</a:t>
            </a:r>
            <a:endParaRPr lang="en-US" dirty="0" smtClean="0"/>
          </a:p>
          <a:p>
            <a:r>
              <a:rPr lang="en-US" dirty="0" smtClean="0"/>
              <a:t>What: united warring tribes as one under his control and then conquered  Asia; brilliant Mongol leader, “Universal Ruler”; greatest conqueror in history</a:t>
            </a:r>
          </a:p>
          <a:p>
            <a:r>
              <a:rPr lang="en-US" dirty="0" smtClean="0"/>
              <a:t>Where: Mongolia, invades Asia &amp; Europe</a:t>
            </a:r>
          </a:p>
          <a:p>
            <a:r>
              <a:rPr lang="en-US" dirty="0" smtClean="0"/>
              <a:t>When: 1162-1227</a:t>
            </a:r>
          </a:p>
          <a:p>
            <a:r>
              <a:rPr lang="en-US" dirty="0" smtClean="0"/>
              <a:t>Why: under his leadership he united the Mongols &amp; they conquered a vast empire from Pacific Ocean all the way to E. Europe; had highly trained armies; imposed strict military discipline &amp; demanded loyalty; ruled his lands with toleration &amp; justice; tried to conquer China but didn’t live to complete- his grandson started the Yuan dynasty in China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69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34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Kublai Khan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Who: Genghis Khan’s grandson; founder of Yuan dynasty</a:t>
            </a:r>
          </a:p>
          <a:p>
            <a:r>
              <a:rPr lang="en-US" dirty="0" smtClean="0"/>
              <a:t>What: finished invading China for the Mongols &amp; started the Yuan dynasty (the foreign run dynasty) in China</a:t>
            </a:r>
          </a:p>
          <a:p>
            <a:r>
              <a:rPr lang="en-US" dirty="0" smtClean="0"/>
              <a:t>Where: from Mongolia, took over Northern China</a:t>
            </a:r>
          </a:p>
          <a:p>
            <a:r>
              <a:rPr lang="en-US" dirty="0" smtClean="0"/>
              <a:t>When: 1279</a:t>
            </a:r>
          </a:p>
          <a:p>
            <a:r>
              <a:rPr lang="en-US" dirty="0" smtClean="0"/>
              <a:t>Why: he ruled all of China &amp; Korea &amp; Tibet; he tried to prevent the Mongols from being absorbed into Chinese civilization; he decreed that only Mongols could serve in the Chinese military &amp; hold </a:t>
            </a:r>
            <a:r>
              <a:rPr lang="en-US" dirty="0" err="1" smtClean="0"/>
              <a:t>govt</a:t>
            </a:r>
            <a:r>
              <a:rPr lang="en-US" dirty="0" smtClean="0"/>
              <a:t> positions- keeping Mongols on the top of society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68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Yuan Dynasty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Who: </a:t>
            </a:r>
            <a:r>
              <a:rPr lang="en-US" dirty="0" err="1" smtClean="0"/>
              <a:t>Khublai</a:t>
            </a:r>
            <a:r>
              <a:rPr lang="en-US" dirty="0" smtClean="0"/>
              <a:t> Khan &amp; the Mongols</a:t>
            </a:r>
          </a:p>
          <a:p>
            <a:r>
              <a:rPr lang="en-US" dirty="0" smtClean="0"/>
              <a:t>What: a foreign run, Mongol dynasty in China</a:t>
            </a:r>
          </a:p>
          <a:p>
            <a:r>
              <a:rPr lang="en-US" dirty="0" smtClean="0"/>
              <a:t>Where: China</a:t>
            </a:r>
          </a:p>
          <a:p>
            <a:r>
              <a:rPr lang="en-US" dirty="0" smtClean="0"/>
              <a:t>When: 1227-1368</a:t>
            </a:r>
          </a:p>
          <a:p>
            <a:r>
              <a:rPr lang="en-US" dirty="0" smtClean="0"/>
              <a:t>Why: this dynasty was foreign-run by the Mongols in China= they wanted to stay Mongol, not become Chinese= strict social structure- Mongols are at the top (</a:t>
            </a:r>
            <a:r>
              <a:rPr lang="en-US" dirty="0" err="1" smtClean="0"/>
              <a:t>govt</a:t>
            </a:r>
            <a:r>
              <a:rPr lang="en-US" dirty="0" smtClean="0"/>
              <a:t>, </a:t>
            </a:r>
            <a:r>
              <a:rPr lang="en-US" dirty="0" err="1" smtClean="0"/>
              <a:t>milit</a:t>
            </a:r>
            <a:r>
              <a:rPr lang="en-US" dirty="0" smtClean="0"/>
              <a:t> jobs), other foreigners- middle &amp; Chinese at the bottom = Chinese don’t like </a:t>
            </a:r>
            <a:r>
              <a:rPr lang="en-US" dirty="0"/>
              <a:t>them; </a:t>
            </a:r>
            <a:r>
              <a:rPr lang="en-US" dirty="0" err="1"/>
              <a:t>Khublai</a:t>
            </a:r>
            <a:r>
              <a:rPr lang="en-US" dirty="0"/>
              <a:t> rebuilt &amp; extended the Grand Canal to reach his capital; </a:t>
            </a:r>
            <a:r>
              <a:rPr lang="en-US" dirty="0" smtClean="0"/>
              <a:t>Blended Mongol &amp; Chinese cultures, customs, &amp; traditions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95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Marco Polo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Italian merchant</a:t>
            </a:r>
          </a:p>
          <a:p>
            <a:r>
              <a:rPr lang="en-US" dirty="0" smtClean="0"/>
              <a:t>What: a traveler &amp; merchant from Venice, Italy who traveled to China during the Yuan dynasty</a:t>
            </a:r>
          </a:p>
          <a:p>
            <a:r>
              <a:rPr lang="en-US" dirty="0" smtClean="0"/>
              <a:t>Where: from Italy, went to China</a:t>
            </a:r>
          </a:p>
          <a:p>
            <a:r>
              <a:rPr lang="en-US" dirty="0" smtClean="0"/>
              <a:t>When: 1254-1324</a:t>
            </a:r>
          </a:p>
          <a:p>
            <a:r>
              <a:rPr lang="en-US" dirty="0" smtClean="0"/>
              <a:t>Why: he visited China during the Yuan dynasty; he got there in 1271; he traveled across Persia &amp; Asia- spent 17 years in China learning about it; when he returned to Italy he wrote about his travels= educated Europe about Asia= Europeans wanted to get there for the goods= Exploration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03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Ming Dynasty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56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Who: Zhu </a:t>
            </a:r>
            <a:r>
              <a:rPr lang="en-US" dirty="0" err="1" smtClean="0"/>
              <a:t>Yuanzhang</a:t>
            </a:r>
            <a:r>
              <a:rPr lang="en-US" dirty="0" smtClean="0"/>
              <a:t>, </a:t>
            </a:r>
            <a:r>
              <a:rPr lang="en-US" dirty="0" err="1" smtClean="0"/>
              <a:t>Zheng</a:t>
            </a:r>
            <a:r>
              <a:rPr lang="en-US" dirty="0" smtClean="0"/>
              <a:t> He</a:t>
            </a:r>
          </a:p>
          <a:p>
            <a:r>
              <a:rPr lang="en-US" dirty="0" smtClean="0"/>
              <a:t>What: new dynasty of China that sought to reassert Chinese greatness after years of foreign rule</a:t>
            </a:r>
          </a:p>
          <a:p>
            <a:r>
              <a:rPr lang="en-US" dirty="0" smtClean="0"/>
              <a:t>Where: China</a:t>
            </a:r>
          </a:p>
          <a:p>
            <a:r>
              <a:rPr lang="en-US" dirty="0" smtClean="0"/>
              <a:t>When: 1368-1435</a:t>
            </a:r>
          </a:p>
          <a:p>
            <a:r>
              <a:rPr lang="en-US" dirty="0" smtClean="0"/>
              <a:t>Why</a:t>
            </a:r>
            <a:r>
              <a:rPr lang="en-US" dirty="0"/>
              <a:t>: This dynasty sought to reassert </a:t>
            </a:r>
            <a:r>
              <a:rPr lang="en-US" dirty="0" err="1"/>
              <a:t>chinese</a:t>
            </a:r>
            <a:r>
              <a:rPr lang="en-US" dirty="0"/>
              <a:t> greatness after years of foreign rule; </a:t>
            </a:r>
            <a:endParaRPr lang="en-US" dirty="0" smtClean="0"/>
          </a:p>
          <a:p>
            <a:r>
              <a:rPr lang="en-US" dirty="0" smtClean="0"/>
              <a:t>moved </a:t>
            </a:r>
            <a:r>
              <a:rPr lang="en-US" dirty="0"/>
              <a:t>capital to Nanjing; </a:t>
            </a:r>
            <a:endParaRPr lang="en-US" dirty="0" smtClean="0"/>
          </a:p>
          <a:p>
            <a:r>
              <a:rPr lang="en-US" dirty="0" smtClean="0"/>
              <a:t>restored </a:t>
            </a:r>
            <a:r>
              <a:rPr lang="en-US" dirty="0"/>
              <a:t>Civil Service system= </a:t>
            </a:r>
            <a:r>
              <a:rPr lang="en-US" dirty="0" err="1"/>
              <a:t>govt</a:t>
            </a:r>
            <a:r>
              <a:rPr lang="en-US" dirty="0"/>
              <a:t> jobs; got rid of </a:t>
            </a:r>
            <a:r>
              <a:rPr lang="en-US" dirty="0" smtClean="0"/>
              <a:t>corruption;</a:t>
            </a:r>
          </a:p>
          <a:p>
            <a:r>
              <a:rPr lang="en-US" dirty="0" smtClean="0"/>
              <a:t>economically </a:t>
            </a:r>
            <a:r>
              <a:rPr lang="en-US" dirty="0"/>
              <a:t>improved = better farming methods &amp; new crops from the Americas (corn, sweet potatoes</a:t>
            </a:r>
            <a:r>
              <a:rPr lang="en-US" dirty="0" smtClean="0"/>
              <a:t>);</a:t>
            </a:r>
          </a:p>
          <a:p>
            <a:r>
              <a:rPr lang="en-US" dirty="0" smtClean="0"/>
              <a:t> </a:t>
            </a:r>
            <a:r>
              <a:rPr lang="en-US" dirty="0"/>
              <a:t>better methods of printing (moveable type) = mass produced many books = more educated </a:t>
            </a:r>
            <a:r>
              <a:rPr lang="en-US" dirty="0" err="1"/>
              <a:t>ppl</a:t>
            </a:r>
            <a:r>
              <a:rPr lang="en-US" dirty="0"/>
              <a:t>; </a:t>
            </a:r>
          </a:p>
          <a:p>
            <a:r>
              <a:rPr lang="en-US" dirty="0" smtClean="0"/>
              <a:t>blue </a:t>
            </a:r>
            <a:r>
              <a:rPr lang="en-US" dirty="0"/>
              <a:t>&amp; white porcelain; sent Chinese on explorations – </a:t>
            </a:r>
            <a:r>
              <a:rPr lang="en-US" dirty="0" err="1"/>
              <a:t>Zheng</a:t>
            </a:r>
            <a:r>
              <a:rPr lang="en-US" dirty="0"/>
              <a:t> He (the famous explorer)= trading throughout Asia increased &amp; Chinese brought back exotic animals ; voyages showed strength of </a:t>
            </a:r>
            <a:r>
              <a:rPr lang="en-US" dirty="0" smtClean="0"/>
              <a:t>rulers;</a:t>
            </a:r>
          </a:p>
          <a:p>
            <a:r>
              <a:rPr lang="en-US" dirty="0" smtClean="0"/>
              <a:t>lost </a:t>
            </a:r>
            <a:r>
              <a:rPr lang="en-US" dirty="0"/>
              <a:t>interest in exploration; eventually weakened </a:t>
            </a:r>
            <a:r>
              <a:rPr lang="en-US" dirty="0" err="1"/>
              <a:t>b.c.</a:t>
            </a:r>
            <a:r>
              <a:rPr lang="en-US" dirty="0"/>
              <a:t> of attacks &amp; fell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4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Empires of China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65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Zheng</a:t>
            </a:r>
            <a:r>
              <a:rPr lang="en-US" dirty="0" smtClean="0"/>
              <a:t> 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Who: Chinese explorer, Admiral &amp; diplomat</a:t>
            </a:r>
          </a:p>
          <a:p>
            <a:r>
              <a:rPr lang="en-US" dirty="0"/>
              <a:t>What: he commanded 7 exploration expeditions for the Chinese Ming dynasty</a:t>
            </a:r>
          </a:p>
          <a:p>
            <a:r>
              <a:rPr lang="en-US" dirty="0"/>
              <a:t>Where: China</a:t>
            </a:r>
          </a:p>
          <a:p>
            <a:r>
              <a:rPr lang="en-US" dirty="0"/>
              <a:t>When: 1405-1433</a:t>
            </a:r>
          </a:p>
          <a:p>
            <a:r>
              <a:rPr lang="en-US" dirty="0"/>
              <a:t>Why: he wanted to explore to promote trade &amp; collect tribute from lesser powers across the western seas; he explored the seas of SE Asia, India, Red Sea, &amp; E. Africa= Chinese settled in these regions; exotic animals returned to China &amp; these voyages showed local rulers the power &amp; strength of the Chinese empire.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42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 5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01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Matrilineal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Who: SE Asian women</a:t>
            </a:r>
          </a:p>
          <a:p>
            <a:r>
              <a:rPr lang="en-US" dirty="0" smtClean="0"/>
              <a:t>What: inheritance through one’s mother; you trace your family lineage through your mother’s family line</a:t>
            </a:r>
          </a:p>
          <a:p>
            <a:r>
              <a:rPr lang="en-US" dirty="0" smtClean="0"/>
              <a:t>Where: Southeast Asia</a:t>
            </a:r>
          </a:p>
          <a:p>
            <a:r>
              <a:rPr lang="en-US" dirty="0" smtClean="0"/>
              <a:t>When: 500-1650</a:t>
            </a:r>
          </a:p>
          <a:p>
            <a:r>
              <a:rPr lang="en-US" dirty="0" smtClean="0"/>
              <a:t>Why: this method of tracing one’s family line was accepted &amp; practiced in SE Asia; because of this, women had some freedom in choosing or divorcing their marriage partners; women also kept their traditional rights; women had greater equality in SE Asia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48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Who: Indians</a:t>
            </a:r>
          </a:p>
          <a:p>
            <a:r>
              <a:rPr lang="en-US" dirty="0"/>
              <a:t>WHAT: magnificent dome shaped shrines that were used to worship Buddhism</a:t>
            </a:r>
          </a:p>
          <a:p>
            <a:r>
              <a:rPr lang="en-US" dirty="0"/>
              <a:t>Where: India</a:t>
            </a:r>
          </a:p>
          <a:p>
            <a:r>
              <a:rPr lang="en-US" dirty="0"/>
              <a:t>When: 500-1650</a:t>
            </a:r>
          </a:p>
          <a:p>
            <a:r>
              <a:rPr lang="en-US" dirty="0"/>
              <a:t>WHY: this piece of architecture was used as a shrine for Buddhists, specifically in India; these were similar in grandness to the European Gothic Cathedral which was being built at the same time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33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Paddies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Who: Vietnamese </a:t>
            </a:r>
          </a:p>
          <a:p>
            <a:r>
              <a:rPr lang="en-US" dirty="0"/>
              <a:t>What: fertile rice fields </a:t>
            </a:r>
          </a:p>
          <a:p>
            <a:r>
              <a:rPr lang="en-US" dirty="0"/>
              <a:t>Where: Vietnam, SE Asia</a:t>
            </a:r>
          </a:p>
          <a:p>
            <a:r>
              <a:rPr lang="en-US" dirty="0"/>
              <a:t>When: 500-1650</a:t>
            </a:r>
          </a:p>
          <a:p>
            <a:r>
              <a:rPr lang="en-US" dirty="0"/>
              <a:t>Why: the river in Vietnam irrigated these fields &amp; made them fertile= they grew rice which provided food for the growing population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31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Tang Dynasty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Who: Li Yuan; Li </a:t>
            </a:r>
            <a:r>
              <a:rPr lang="en-US" dirty="0" err="1" smtClean="0"/>
              <a:t>Shimin</a:t>
            </a:r>
            <a:r>
              <a:rPr lang="en-US" dirty="0" smtClean="0"/>
              <a:t>; Chinese &amp; Tang family</a:t>
            </a:r>
          </a:p>
          <a:p>
            <a:r>
              <a:rPr lang="en-US" dirty="0" smtClean="0"/>
              <a:t>What:  a dynasty that was formed in China after a revolt that brought back China’s glory by reunifying it</a:t>
            </a:r>
          </a:p>
          <a:p>
            <a:r>
              <a:rPr lang="en-US" dirty="0" smtClean="0"/>
              <a:t>Where: China</a:t>
            </a:r>
          </a:p>
          <a:p>
            <a:r>
              <a:rPr lang="en-US" dirty="0" smtClean="0"/>
              <a:t>When: 618-907</a:t>
            </a:r>
          </a:p>
          <a:p>
            <a:r>
              <a:rPr lang="en-US" dirty="0" smtClean="0"/>
              <a:t>Why: this dynasty restored China’s earlier glory; carried the empire to new heights, conquered some of central Asia = expanded China; rebuilt bureaucracy &amp; enlarged the civil service system; eventually lost </a:t>
            </a:r>
            <a:r>
              <a:rPr lang="en-US" dirty="0" err="1" smtClean="0"/>
              <a:t>territ</a:t>
            </a:r>
            <a:r>
              <a:rPr lang="en-US" dirty="0" smtClean="0"/>
              <a:t>. &amp; there was corruption &amp; famine = downfall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3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Tang </a:t>
            </a:r>
            <a:r>
              <a:rPr lang="en-US" dirty="0" err="1" smtClean="0"/>
              <a:t>Taizong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Who: founder of the Tang dynasty; ruler of China (Li </a:t>
            </a:r>
            <a:r>
              <a:rPr lang="en-US" dirty="0" err="1" smtClean="0"/>
              <a:t>Shimin</a:t>
            </a:r>
            <a:r>
              <a:rPr lang="en-US" dirty="0" smtClean="0"/>
              <a:t>) </a:t>
            </a:r>
          </a:p>
          <a:p>
            <a:r>
              <a:rPr lang="en-US" dirty="0" smtClean="0"/>
              <a:t>What: a brilliant general, government reformer, Historian</a:t>
            </a:r>
            <a:endParaRPr lang="en-US" dirty="0"/>
          </a:p>
          <a:p>
            <a:r>
              <a:rPr lang="en-US" dirty="0" smtClean="0"/>
              <a:t> Where: China</a:t>
            </a:r>
          </a:p>
          <a:p>
            <a:r>
              <a:rPr lang="en-US" dirty="0" smtClean="0"/>
              <a:t>When: 618-</a:t>
            </a:r>
          </a:p>
          <a:p>
            <a:r>
              <a:rPr lang="en-US" dirty="0" smtClean="0"/>
              <a:t>Why: he became China’s most admired emperor; revolted from his father to est. new dynasty; Tang rulers carried the empire &amp; built China to new heights; conquered territories= expanded china = China had more power; founded Tang dynasty = imp dynasty in China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68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Tributary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Chinese emperors &amp; people</a:t>
            </a:r>
          </a:p>
          <a:p>
            <a:r>
              <a:rPr lang="en-US" dirty="0" smtClean="0"/>
              <a:t>What:  independent state that has to acknowledge the supremacy of another state &amp; pay tribute to its’ ruler</a:t>
            </a:r>
          </a:p>
          <a:p>
            <a:r>
              <a:rPr lang="en-US" dirty="0" smtClean="0"/>
              <a:t>Where: Asia</a:t>
            </a:r>
          </a:p>
          <a:p>
            <a:r>
              <a:rPr lang="en-US" dirty="0" smtClean="0"/>
              <a:t>When: 220-618</a:t>
            </a:r>
          </a:p>
          <a:p>
            <a:r>
              <a:rPr lang="en-US" dirty="0" smtClean="0"/>
              <a:t>Why: Tibet, Korea, &amp; Vietnam were self-ruling &amp; governing however they had to acknowledge Chinese supremacy in the region of Asia; they had to send regular tribute ($$) to the Tang Empire; kept China in power &amp; #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1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 Reform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Chinese Tang Emperors</a:t>
            </a:r>
          </a:p>
          <a:p>
            <a:r>
              <a:rPr lang="en-US" dirty="0" smtClean="0"/>
              <a:t>What: broke up large agricultural holdings &amp; redistributed land to the peasants; a policy that the Tang dynasty had </a:t>
            </a:r>
          </a:p>
          <a:p>
            <a:r>
              <a:rPr lang="en-US" dirty="0" smtClean="0"/>
              <a:t>Where: China</a:t>
            </a:r>
          </a:p>
          <a:p>
            <a:r>
              <a:rPr lang="en-US" dirty="0" smtClean="0"/>
              <a:t>When: 618</a:t>
            </a:r>
          </a:p>
          <a:p>
            <a:r>
              <a:rPr lang="en-US" dirty="0" smtClean="0"/>
              <a:t>Why: this policy strengthened the central government by weakening the power of large land owners=  increased government revenues; Tang emperors more powerful; peasants now could own land &amp; would be able to pay taxes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61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Tang (workbook)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Tang </a:t>
            </a:r>
            <a:r>
              <a:rPr lang="en-US" dirty="0" err="1" smtClean="0"/>
              <a:t>Taizong</a:t>
            </a:r>
            <a:r>
              <a:rPr lang="en-US" dirty="0" smtClean="0"/>
              <a:t> founded the dynasty  by overthrowing his father &amp; starting new</a:t>
            </a:r>
          </a:p>
          <a:p>
            <a:r>
              <a:rPr lang="en-US" dirty="0" smtClean="0"/>
              <a:t>Land Reform= increased gov’t revenues, made central power more powerful </a:t>
            </a:r>
          </a:p>
          <a:p>
            <a:r>
              <a:rPr lang="en-US" dirty="0" smtClean="0"/>
              <a:t>Rebuilt the bureaucracy</a:t>
            </a:r>
          </a:p>
          <a:p>
            <a:r>
              <a:rPr lang="en-US" dirty="0" smtClean="0"/>
              <a:t>Developed a flexible new law code</a:t>
            </a:r>
          </a:p>
          <a:p>
            <a:r>
              <a:rPr lang="en-US" dirty="0" smtClean="0"/>
              <a:t>Enlarged the civil service system</a:t>
            </a:r>
          </a:p>
          <a:p>
            <a:r>
              <a:rPr lang="en-US" dirty="0" smtClean="0"/>
              <a:t>Set up schools to prepare males for civil service exams = could get </a:t>
            </a:r>
            <a:r>
              <a:rPr lang="en-US" dirty="0" err="1" smtClean="0"/>
              <a:t>govt</a:t>
            </a:r>
            <a:r>
              <a:rPr lang="en-US" dirty="0" smtClean="0"/>
              <a:t> jobs </a:t>
            </a:r>
          </a:p>
          <a:p>
            <a:r>
              <a:rPr lang="en-US" dirty="0" smtClean="0"/>
              <a:t>Conquered </a:t>
            </a:r>
            <a:r>
              <a:rPr lang="en-US" dirty="0" err="1" smtClean="0"/>
              <a:t>centralAsia</a:t>
            </a:r>
            <a:r>
              <a:rPr lang="en-US" dirty="0" smtClean="0"/>
              <a:t> = more land = more power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70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Tang Dynasty (workbook)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953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Tang </a:t>
            </a:r>
            <a:r>
              <a:rPr lang="en-US" dirty="0" err="1" smtClean="0"/>
              <a:t>Taizong</a:t>
            </a:r>
            <a:r>
              <a:rPr lang="en-US" dirty="0" smtClean="0"/>
              <a:t> founds the dynasty</a:t>
            </a:r>
          </a:p>
          <a:p>
            <a:r>
              <a:rPr lang="en-US" dirty="0" smtClean="0"/>
              <a:t>Reinstated a powerful bureaucracy &amp; centralized government</a:t>
            </a:r>
          </a:p>
          <a:p>
            <a:r>
              <a:rPr lang="en-US" dirty="0" smtClean="0"/>
              <a:t>Created a new law code = helped to strengthen the </a:t>
            </a:r>
            <a:r>
              <a:rPr lang="en-US" dirty="0" err="1" smtClean="0"/>
              <a:t>govt</a:t>
            </a:r>
            <a:endParaRPr lang="en-US" dirty="0" smtClean="0"/>
          </a:p>
          <a:p>
            <a:r>
              <a:rPr lang="en-US" dirty="0" smtClean="0"/>
              <a:t>Instituted the land reform system=took power away from nobles &amp; gave to emperor</a:t>
            </a:r>
          </a:p>
          <a:p>
            <a:r>
              <a:rPr lang="en-US" dirty="0" smtClean="0"/>
              <a:t>Set up schools to educate the men for Civil Service exams = become Civil service workers= merit based for the 1</a:t>
            </a:r>
            <a:r>
              <a:rPr lang="en-US" baseline="30000" dirty="0" smtClean="0"/>
              <a:t>st</a:t>
            </a:r>
            <a:r>
              <a:rPr lang="en-US" dirty="0" smtClean="0"/>
              <a:t> time</a:t>
            </a:r>
          </a:p>
          <a:p>
            <a:r>
              <a:rPr lang="en-US" dirty="0" smtClean="0"/>
              <a:t>Conquered Central Asia = expanded land = more </a:t>
            </a:r>
            <a:r>
              <a:rPr lang="en-US" dirty="0" err="1" smtClean="0"/>
              <a:t>pwer</a:t>
            </a:r>
            <a:endParaRPr lang="en-US" dirty="0" smtClean="0"/>
          </a:p>
          <a:p>
            <a:r>
              <a:rPr lang="en-US" dirty="0" smtClean="0"/>
              <a:t>Decline due to corruption, famine, &amp; losing </a:t>
            </a:r>
            <a:r>
              <a:rPr lang="en-US" dirty="0" err="1" smtClean="0"/>
              <a:t>territ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39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 Dynasty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Who: Zhao </a:t>
            </a:r>
            <a:r>
              <a:rPr lang="en-US" dirty="0" err="1" smtClean="0"/>
              <a:t>Kuangyin</a:t>
            </a:r>
            <a:r>
              <a:rPr lang="en-US" dirty="0" smtClean="0"/>
              <a:t>, scholarly general, Song Chinese</a:t>
            </a:r>
          </a:p>
          <a:p>
            <a:r>
              <a:rPr lang="en-US" dirty="0" smtClean="0"/>
              <a:t>What: a dynasty that ruled China for 319 years after the Tang but controlled less </a:t>
            </a:r>
            <a:r>
              <a:rPr lang="en-US" dirty="0" err="1" smtClean="0"/>
              <a:t>territ</a:t>
            </a:r>
            <a:endParaRPr lang="en-US" dirty="0" smtClean="0"/>
          </a:p>
          <a:p>
            <a:r>
              <a:rPr lang="en-US" dirty="0" smtClean="0"/>
              <a:t>Where: China</a:t>
            </a:r>
          </a:p>
          <a:p>
            <a:r>
              <a:rPr lang="en-US" dirty="0" smtClean="0"/>
              <a:t>When: 960-1200s</a:t>
            </a:r>
          </a:p>
          <a:p>
            <a:r>
              <a:rPr lang="en-US" dirty="0" smtClean="0"/>
              <a:t>Why: they faced constant threat of invaders from the North; during the Song period- great time of achievement= Chinese econ expanded </a:t>
            </a:r>
            <a:r>
              <a:rPr lang="en-US" dirty="0" err="1" smtClean="0"/>
              <a:t>b.c.</a:t>
            </a:r>
            <a:r>
              <a:rPr lang="en-US" dirty="0" smtClean="0"/>
              <a:t> improved farming methods &amp; open border policy; the Grand Canal reached its peak during this time; foreign trade flourished= </a:t>
            </a:r>
            <a:r>
              <a:rPr lang="en-US" dirty="0" err="1" smtClean="0"/>
              <a:t>govt</a:t>
            </a:r>
            <a:r>
              <a:rPr lang="en-US" dirty="0" smtClean="0"/>
              <a:t> issued paper money (didn’t exist anywhere else!) ; well ordered society- gentry &amp; peasants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8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5828</TotalTime>
  <Words>1580</Words>
  <Application>Microsoft Office PowerPoint</Application>
  <PresentationFormat>On-screen Show (4:3)</PresentationFormat>
  <Paragraphs>130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Asian Empires</vt:lpstr>
      <vt:lpstr>Empires of China</vt:lpstr>
      <vt:lpstr>Tang Dynasty</vt:lpstr>
      <vt:lpstr>Tang Taizong</vt:lpstr>
      <vt:lpstr>Tributary States</vt:lpstr>
      <vt:lpstr>Land Reform</vt:lpstr>
      <vt:lpstr>Tang (workbook)</vt:lpstr>
      <vt:lpstr>Tang Dynasty (workbook)</vt:lpstr>
      <vt:lpstr>Song Dynasty</vt:lpstr>
      <vt:lpstr>Gentry</vt:lpstr>
      <vt:lpstr>Dowry</vt:lpstr>
      <vt:lpstr>Pagoda</vt:lpstr>
      <vt:lpstr>PowerPoint Presentation</vt:lpstr>
      <vt:lpstr>Genghis Khan</vt:lpstr>
      <vt:lpstr>PowerPoint Presentation</vt:lpstr>
      <vt:lpstr>Kublai Khan</vt:lpstr>
      <vt:lpstr>Yuan Dynasty</vt:lpstr>
      <vt:lpstr>Marco Polo</vt:lpstr>
      <vt:lpstr>Ming Dynasty</vt:lpstr>
      <vt:lpstr>Zheng He</vt:lpstr>
      <vt:lpstr>Section 5</vt:lpstr>
      <vt:lpstr>Matrilineal </vt:lpstr>
      <vt:lpstr>Stupa</vt:lpstr>
      <vt:lpstr>Paddies</vt:lpstr>
    </vt:vector>
  </TitlesOfParts>
  <Company>St. Johns County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Asian Empires</dc:title>
  <dc:creator>Windows User</dc:creator>
  <cp:lastModifiedBy>Windows User</cp:lastModifiedBy>
  <cp:revision>21</cp:revision>
  <dcterms:created xsi:type="dcterms:W3CDTF">2012-11-01T14:58:57Z</dcterms:created>
  <dcterms:modified xsi:type="dcterms:W3CDTF">2012-11-08T16:38:01Z</dcterms:modified>
</cp:coreProperties>
</file>